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7" r:id="rId2"/>
    <p:sldId id="272" r:id="rId3"/>
    <p:sldId id="273" r:id="rId4"/>
    <p:sldId id="258" r:id="rId5"/>
    <p:sldId id="259" r:id="rId6"/>
    <p:sldId id="260" r:id="rId7"/>
    <p:sldId id="270" r:id="rId8"/>
    <p:sldId id="261" r:id="rId9"/>
    <p:sldId id="268" r:id="rId10"/>
    <p:sldId id="271" r:id="rId11"/>
    <p:sldId id="262" r:id="rId12"/>
    <p:sldId id="263" r:id="rId13"/>
    <p:sldId id="264" r:id="rId14"/>
    <p:sldId id="265" r:id="rId15"/>
    <p:sldId id="266" r:id="rId16"/>
    <p:sldId id="267" r:id="rId17"/>
    <p:sldId id="278" r:id="rId18"/>
    <p:sldId id="276" r:id="rId19"/>
    <p:sldId id="275"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AD8F1-5717-4B8C-9A96-3E4F2167A10A}" v="3" dt="2025-03-06T22:43:53.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8" d="100"/>
          <a:sy n="68" d="100"/>
        </p:scale>
        <p:origin x="48"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 Rev. Canon Claire Woodley" userId="7d11c5a1-30cd-4cca-bf32-bf74f41c63d4" providerId="ADAL" clId="{A3C56E90-8FA6-4892-9DC2-AA70B0EE8C70}"/>
    <pc:docChg chg="modSld">
      <pc:chgData name="The Rev. Canon Claire Woodley" userId="7d11c5a1-30cd-4cca-bf32-bf74f41c63d4" providerId="ADAL" clId="{A3C56E90-8FA6-4892-9DC2-AA70B0EE8C70}" dt="2024-09-22T11:38:49.932" v="33" actId="20577"/>
      <pc:docMkLst>
        <pc:docMk/>
      </pc:docMkLst>
      <pc:sldChg chg="modSp mod">
        <pc:chgData name="The Rev. Canon Claire Woodley" userId="7d11c5a1-30cd-4cca-bf32-bf74f41c63d4" providerId="ADAL" clId="{A3C56E90-8FA6-4892-9DC2-AA70B0EE8C70}" dt="2024-09-22T11:38:49.932" v="33" actId="20577"/>
        <pc:sldMkLst>
          <pc:docMk/>
          <pc:sldMk cId="2827977360" sldId="278"/>
        </pc:sldMkLst>
      </pc:sldChg>
    </pc:docChg>
  </pc:docChgLst>
  <pc:docChgLst>
    <pc:chgData name="The Rev. Canon Claire Woodley" userId="7d11c5a1-30cd-4cca-bf32-bf74f41c63d4" providerId="ADAL" clId="{E53AD8F1-5717-4B8C-9A96-3E4F2167A10A}"/>
    <pc:docChg chg="custSel modSld">
      <pc:chgData name="The Rev. Canon Claire Woodley" userId="7d11c5a1-30cd-4cca-bf32-bf74f41c63d4" providerId="ADAL" clId="{E53AD8F1-5717-4B8C-9A96-3E4F2167A10A}" dt="2025-03-06T22:45:57.328" v="534" actId="20577"/>
      <pc:docMkLst>
        <pc:docMk/>
      </pc:docMkLst>
      <pc:sldChg chg="modSp mod">
        <pc:chgData name="The Rev. Canon Claire Woodley" userId="7d11c5a1-30cd-4cca-bf32-bf74f41c63d4" providerId="ADAL" clId="{E53AD8F1-5717-4B8C-9A96-3E4F2167A10A}" dt="2025-03-06T22:31:26.161" v="337" actId="20577"/>
        <pc:sldMkLst>
          <pc:docMk/>
          <pc:sldMk cId="2548697677" sldId="257"/>
        </pc:sldMkLst>
        <pc:spChg chg="mod">
          <ac:chgData name="The Rev. Canon Claire Woodley" userId="7d11c5a1-30cd-4cca-bf32-bf74f41c63d4" providerId="ADAL" clId="{E53AD8F1-5717-4B8C-9A96-3E4F2167A10A}" dt="2025-03-06T22:31:26.161" v="337" actId="20577"/>
          <ac:spMkLst>
            <pc:docMk/>
            <pc:sldMk cId="2548697677" sldId="257"/>
            <ac:spMk id="2" creationId="{C44629C3-CFEA-FC74-5AA6-10665F437D88}"/>
          </ac:spMkLst>
        </pc:spChg>
      </pc:sldChg>
      <pc:sldChg chg="modSp mod">
        <pc:chgData name="The Rev. Canon Claire Woodley" userId="7d11c5a1-30cd-4cca-bf32-bf74f41c63d4" providerId="ADAL" clId="{E53AD8F1-5717-4B8C-9A96-3E4F2167A10A}" dt="2025-03-06T22:35:48.815" v="509" actId="115"/>
        <pc:sldMkLst>
          <pc:docMk/>
          <pc:sldMk cId="3655160779" sldId="258"/>
        </pc:sldMkLst>
        <pc:spChg chg="mod">
          <ac:chgData name="The Rev. Canon Claire Woodley" userId="7d11c5a1-30cd-4cca-bf32-bf74f41c63d4" providerId="ADAL" clId="{E53AD8F1-5717-4B8C-9A96-3E4F2167A10A}" dt="2025-03-06T22:35:48.815" v="509" actId="115"/>
          <ac:spMkLst>
            <pc:docMk/>
            <pc:sldMk cId="3655160779" sldId="258"/>
            <ac:spMk id="2" creationId="{CE0E99F2-29E7-DB35-AE7E-F565160370F0}"/>
          </ac:spMkLst>
        </pc:spChg>
      </pc:sldChg>
      <pc:sldChg chg="addSp delSp modSp">
        <pc:chgData name="The Rev. Canon Claire Woodley" userId="7d11c5a1-30cd-4cca-bf32-bf74f41c63d4" providerId="ADAL" clId="{E53AD8F1-5717-4B8C-9A96-3E4F2167A10A}" dt="2025-03-06T22:43:53.095" v="512" actId="14100"/>
        <pc:sldMkLst>
          <pc:docMk/>
          <pc:sldMk cId="2121699274" sldId="260"/>
        </pc:sldMkLst>
        <pc:picChg chg="add mod">
          <ac:chgData name="The Rev. Canon Claire Woodley" userId="7d11c5a1-30cd-4cca-bf32-bf74f41c63d4" providerId="ADAL" clId="{E53AD8F1-5717-4B8C-9A96-3E4F2167A10A}" dt="2025-03-06T22:43:53.095" v="512" actId="14100"/>
          <ac:picMkLst>
            <pc:docMk/>
            <pc:sldMk cId="2121699274" sldId="260"/>
            <ac:picMk id="1026" creationId="{58B237A0-4844-FD0C-5C82-6943188F373A}"/>
          </ac:picMkLst>
        </pc:picChg>
        <pc:picChg chg="del">
          <ac:chgData name="The Rev. Canon Claire Woodley" userId="7d11c5a1-30cd-4cca-bf32-bf74f41c63d4" providerId="ADAL" clId="{E53AD8F1-5717-4B8C-9A96-3E4F2167A10A}" dt="2025-03-06T22:40:27.933" v="510" actId="478"/>
          <ac:picMkLst>
            <pc:docMk/>
            <pc:sldMk cId="2121699274" sldId="260"/>
            <ac:picMk id="3074" creationId="{A15D29F6-1A8A-89CE-28E3-EF1093AEAD69}"/>
          </ac:picMkLst>
        </pc:picChg>
      </pc:sldChg>
      <pc:sldChg chg="modSp mod">
        <pc:chgData name="The Rev. Canon Claire Woodley" userId="7d11c5a1-30cd-4cca-bf32-bf74f41c63d4" providerId="ADAL" clId="{E53AD8F1-5717-4B8C-9A96-3E4F2167A10A}" dt="2025-03-06T22:44:37.314" v="524" actId="20577"/>
        <pc:sldMkLst>
          <pc:docMk/>
          <pc:sldMk cId="834012258" sldId="262"/>
        </pc:sldMkLst>
        <pc:spChg chg="mod">
          <ac:chgData name="The Rev. Canon Claire Woodley" userId="7d11c5a1-30cd-4cca-bf32-bf74f41c63d4" providerId="ADAL" clId="{E53AD8F1-5717-4B8C-9A96-3E4F2167A10A}" dt="2025-03-06T22:44:37.314" v="524" actId="20577"/>
          <ac:spMkLst>
            <pc:docMk/>
            <pc:sldMk cId="834012258" sldId="262"/>
            <ac:spMk id="3" creationId="{58373F58-711E-0350-BFEE-9234CA7F0089}"/>
          </ac:spMkLst>
        </pc:spChg>
      </pc:sldChg>
      <pc:sldChg chg="modSp mod">
        <pc:chgData name="The Rev. Canon Claire Woodley" userId="7d11c5a1-30cd-4cca-bf32-bf74f41c63d4" providerId="ADAL" clId="{E53AD8F1-5717-4B8C-9A96-3E4F2167A10A}" dt="2025-03-06T22:24:52.407" v="50" actId="27636"/>
        <pc:sldMkLst>
          <pc:docMk/>
          <pc:sldMk cId="2841694511" sldId="264"/>
        </pc:sldMkLst>
        <pc:spChg chg="mod">
          <ac:chgData name="The Rev. Canon Claire Woodley" userId="7d11c5a1-30cd-4cca-bf32-bf74f41c63d4" providerId="ADAL" clId="{E53AD8F1-5717-4B8C-9A96-3E4F2167A10A}" dt="2025-03-06T22:24:52.407" v="50" actId="27636"/>
          <ac:spMkLst>
            <pc:docMk/>
            <pc:sldMk cId="2841694511" sldId="264"/>
            <ac:spMk id="5" creationId="{39FBA511-62ED-36CE-E6F3-EAF9F49D3319}"/>
          </ac:spMkLst>
        </pc:spChg>
      </pc:sldChg>
      <pc:sldChg chg="modSp mod">
        <pc:chgData name="The Rev. Canon Claire Woodley" userId="7d11c5a1-30cd-4cca-bf32-bf74f41c63d4" providerId="ADAL" clId="{E53AD8F1-5717-4B8C-9A96-3E4F2167A10A}" dt="2025-03-06T22:45:57.328" v="534" actId="20577"/>
        <pc:sldMkLst>
          <pc:docMk/>
          <pc:sldMk cId="1919465879" sldId="265"/>
        </pc:sldMkLst>
        <pc:spChg chg="mod">
          <ac:chgData name="The Rev. Canon Claire Woodley" userId="7d11c5a1-30cd-4cca-bf32-bf74f41c63d4" providerId="ADAL" clId="{E53AD8F1-5717-4B8C-9A96-3E4F2167A10A}" dt="2025-03-06T22:45:57.328" v="534" actId="20577"/>
          <ac:spMkLst>
            <pc:docMk/>
            <pc:sldMk cId="1919465879" sldId="265"/>
            <ac:spMk id="3" creationId="{9EC045F3-8B61-8321-85F7-4799AA1A3EA3}"/>
          </ac:spMkLst>
        </pc:spChg>
      </pc:sldChg>
      <pc:sldChg chg="modSp mod">
        <pc:chgData name="The Rev. Canon Claire Woodley" userId="7d11c5a1-30cd-4cca-bf32-bf74f41c63d4" providerId="ADAL" clId="{E53AD8F1-5717-4B8C-9A96-3E4F2167A10A}" dt="2025-03-06T22:25:47.326" v="110" actId="20577"/>
        <pc:sldMkLst>
          <pc:docMk/>
          <pc:sldMk cId="3896744643" sldId="266"/>
        </pc:sldMkLst>
        <pc:spChg chg="mod">
          <ac:chgData name="The Rev. Canon Claire Woodley" userId="7d11c5a1-30cd-4cca-bf32-bf74f41c63d4" providerId="ADAL" clId="{E53AD8F1-5717-4B8C-9A96-3E4F2167A10A}" dt="2025-03-06T22:25:47.326" v="110" actId="20577"/>
          <ac:spMkLst>
            <pc:docMk/>
            <pc:sldMk cId="3896744643" sldId="266"/>
            <ac:spMk id="3" creationId="{245BF65C-F8A0-6751-A951-7C849AAE6B18}"/>
          </ac:spMkLst>
        </pc:spChg>
      </pc:sldChg>
      <pc:sldChg chg="modSp mod">
        <pc:chgData name="The Rev. Canon Claire Woodley" userId="7d11c5a1-30cd-4cca-bf32-bf74f41c63d4" providerId="ADAL" clId="{E53AD8F1-5717-4B8C-9A96-3E4F2167A10A}" dt="2025-03-06T22:26:05.017" v="122" actId="20577"/>
        <pc:sldMkLst>
          <pc:docMk/>
          <pc:sldMk cId="1483590843" sldId="267"/>
        </pc:sldMkLst>
        <pc:spChg chg="mod">
          <ac:chgData name="The Rev. Canon Claire Woodley" userId="7d11c5a1-30cd-4cca-bf32-bf74f41c63d4" providerId="ADAL" clId="{E53AD8F1-5717-4B8C-9A96-3E4F2167A10A}" dt="2025-03-06T22:26:05.017" v="122" actId="20577"/>
          <ac:spMkLst>
            <pc:docMk/>
            <pc:sldMk cId="1483590843" sldId="267"/>
            <ac:spMk id="3" creationId="{C88298C4-792C-21F5-E978-B56D7D2CE18A}"/>
          </ac:spMkLst>
        </pc:spChg>
      </pc:sldChg>
      <pc:sldChg chg="modSp mod">
        <pc:chgData name="The Rev. Canon Claire Woodley" userId="7d11c5a1-30cd-4cca-bf32-bf74f41c63d4" providerId="ADAL" clId="{E53AD8F1-5717-4B8C-9A96-3E4F2167A10A}" dt="2025-03-06T22:29:52.697" v="291" actId="20577"/>
        <pc:sldMkLst>
          <pc:docMk/>
          <pc:sldMk cId="2671294502" sldId="276"/>
        </pc:sldMkLst>
        <pc:spChg chg="mod">
          <ac:chgData name="The Rev. Canon Claire Woodley" userId="7d11c5a1-30cd-4cca-bf32-bf74f41c63d4" providerId="ADAL" clId="{E53AD8F1-5717-4B8C-9A96-3E4F2167A10A}" dt="2025-03-06T22:29:52.697" v="291" actId="20577"/>
          <ac:spMkLst>
            <pc:docMk/>
            <pc:sldMk cId="2671294502" sldId="276"/>
            <ac:spMk id="2" creationId="{0A59C26C-3EAE-12F8-AB69-F22C51DB838A}"/>
          </ac:spMkLst>
        </pc:spChg>
      </pc:sldChg>
      <pc:sldChg chg="modSp mod">
        <pc:chgData name="The Rev. Canon Claire Woodley" userId="7d11c5a1-30cd-4cca-bf32-bf74f41c63d4" providerId="ADAL" clId="{E53AD8F1-5717-4B8C-9A96-3E4F2167A10A}" dt="2025-03-06T22:29:23.242" v="250" actId="404"/>
        <pc:sldMkLst>
          <pc:docMk/>
          <pc:sldMk cId="2827977360" sldId="278"/>
        </pc:sldMkLst>
        <pc:spChg chg="mod">
          <ac:chgData name="The Rev. Canon Claire Woodley" userId="7d11c5a1-30cd-4cca-bf32-bf74f41c63d4" providerId="ADAL" clId="{E53AD8F1-5717-4B8C-9A96-3E4F2167A10A}" dt="2025-03-06T22:29:23.242" v="250" actId="404"/>
          <ac:spMkLst>
            <pc:docMk/>
            <pc:sldMk cId="2827977360" sldId="278"/>
            <ac:spMk id="2" creationId="{0E121DE1-F89B-429D-3616-F4F98E8FB2A7}"/>
          </ac:spMkLst>
        </pc:spChg>
        <pc:spChg chg="mod">
          <ac:chgData name="The Rev. Canon Claire Woodley" userId="7d11c5a1-30cd-4cca-bf32-bf74f41c63d4" providerId="ADAL" clId="{E53AD8F1-5717-4B8C-9A96-3E4F2167A10A}" dt="2025-03-06T22:28:48.044" v="206" actId="27636"/>
          <ac:spMkLst>
            <pc:docMk/>
            <pc:sldMk cId="2827977360" sldId="278"/>
            <ac:spMk id="3" creationId="{DDCF3F2B-52EB-09C9-F0D4-1E4061F63E95}"/>
          </ac:spMkLst>
        </pc:spChg>
      </pc:sldChg>
    </pc:docChg>
  </pc:docChgLst>
  <pc:docChgLst>
    <pc:chgData name="The Rev. Canon Claire Woodley" userId="7d11c5a1-30cd-4cca-bf32-bf74f41c63d4" providerId="ADAL" clId="{314AA4F7-0781-41AC-B118-6453D2A3D4B1}"/>
    <pc:docChg chg="undo redo custSel addSld modSld">
      <pc:chgData name="The Rev. Canon Claire Woodley" userId="7d11c5a1-30cd-4cca-bf32-bf74f41c63d4" providerId="ADAL" clId="{314AA4F7-0781-41AC-B118-6453D2A3D4B1}" dt="2024-03-07T21:15:34.690" v="306" actId="20577"/>
      <pc:docMkLst>
        <pc:docMk/>
      </pc:docMkLst>
      <pc:sldChg chg="modSp mod">
        <pc:chgData name="The Rev. Canon Claire Woodley" userId="7d11c5a1-30cd-4cca-bf32-bf74f41c63d4" providerId="ADAL" clId="{314AA4F7-0781-41AC-B118-6453D2A3D4B1}" dt="2024-03-07T21:08:39.474" v="196" actId="20577"/>
        <pc:sldMkLst>
          <pc:docMk/>
          <pc:sldMk cId="2600594272" sldId="259"/>
        </pc:sldMkLst>
      </pc:sldChg>
      <pc:sldChg chg="modSp mod">
        <pc:chgData name="The Rev. Canon Claire Woodley" userId="7d11c5a1-30cd-4cca-bf32-bf74f41c63d4" providerId="ADAL" clId="{314AA4F7-0781-41AC-B118-6453D2A3D4B1}" dt="2024-03-07T21:12:04.374" v="263" actId="14100"/>
        <pc:sldMkLst>
          <pc:docMk/>
          <pc:sldMk cId="834012258" sldId="262"/>
        </pc:sldMkLst>
      </pc:sldChg>
      <pc:sldChg chg="modSp mod">
        <pc:chgData name="The Rev. Canon Claire Woodley" userId="7d11c5a1-30cd-4cca-bf32-bf74f41c63d4" providerId="ADAL" clId="{314AA4F7-0781-41AC-B118-6453D2A3D4B1}" dt="2024-03-07T21:15:34.690" v="306" actId="20577"/>
        <pc:sldMkLst>
          <pc:docMk/>
          <pc:sldMk cId="1483590843" sldId="267"/>
        </pc:sldMkLst>
      </pc:sldChg>
      <pc:sldChg chg="modSp mod">
        <pc:chgData name="The Rev. Canon Claire Woodley" userId="7d11c5a1-30cd-4cca-bf32-bf74f41c63d4" providerId="ADAL" clId="{314AA4F7-0781-41AC-B118-6453D2A3D4B1}" dt="2024-02-29T16:03:14.368" v="46" actId="20577"/>
        <pc:sldMkLst>
          <pc:docMk/>
          <pc:sldMk cId="1973533595" sldId="271"/>
        </pc:sldMkLst>
      </pc:sldChg>
      <pc:sldChg chg="addSp delSp modSp new mod setBg">
        <pc:chgData name="The Rev. Canon Claire Woodley" userId="7d11c5a1-30cd-4cca-bf32-bf74f41c63d4" providerId="ADAL" clId="{314AA4F7-0781-41AC-B118-6453D2A3D4B1}" dt="2024-03-05T20:29:14.380" v="181" actId="20577"/>
        <pc:sldMkLst>
          <pc:docMk/>
          <pc:sldMk cId="3015390230" sldId="277"/>
        </pc:sldMkLst>
      </pc:sldChg>
    </pc:docChg>
  </pc:docChgLst>
  <pc:docChgLst>
    <pc:chgData name="The Rev. Canon Claire Woodley" userId="7d11c5a1-30cd-4cca-bf32-bf74f41c63d4" providerId="ADAL" clId="{C30D611C-3F47-4FEA-8B6C-5EACBFED0B00}"/>
    <pc:docChg chg="custSel addSld modSld sldOrd">
      <pc:chgData name="The Rev. Canon Claire Woodley" userId="7d11c5a1-30cd-4cca-bf32-bf74f41c63d4" providerId="ADAL" clId="{C30D611C-3F47-4FEA-8B6C-5EACBFED0B00}" dt="2024-04-27T02:38:24.433" v="572" actId="20577"/>
      <pc:docMkLst>
        <pc:docMk/>
      </pc:docMkLst>
      <pc:sldChg chg="modSp mod">
        <pc:chgData name="The Rev. Canon Claire Woodley" userId="7d11c5a1-30cd-4cca-bf32-bf74f41c63d4" providerId="ADAL" clId="{C30D611C-3F47-4FEA-8B6C-5EACBFED0B00}" dt="2024-04-04T15:46:36.587" v="485" actId="20577"/>
        <pc:sldMkLst>
          <pc:docMk/>
          <pc:sldMk cId="834012258" sldId="262"/>
        </pc:sldMkLst>
      </pc:sldChg>
      <pc:sldChg chg="modSp mod">
        <pc:chgData name="The Rev. Canon Claire Woodley" userId="7d11c5a1-30cd-4cca-bf32-bf74f41c63d4" providerId="ADAL" clId="{C30D611C-3F47-4FEA-8B6C-5EACBFED0B00}" dt="2024-04-04T15:46:50.847" v="501" actId="20577"/>
        <pc:sldMkLst>
          <pc:docMk/>
          <pc:sldMk cId="2841694511" sldId="264"/>
        </pc:sldMkLst>
      </pc:sldChg>
      <pc:sldChg chg="modSp mod">
        <pc:chgData name="The Rev. Canon Claire Woodley" userId="7d11c5a1-30cd-4cca-bf32-bf74f41c63d4" providerId="ADAL" clId="{C30D611C-3F47-4FEA-8B6C-5EACBFED0B00}" dt="2024-04-04T15:47:05.310" v="519" actId="20577"/>
        <pc:sldMkLst>
          <pc:docMk/>
          <pc:sldMk cId="1919465879" sldId="265"/>
        </pc:sldMkLst>
      </pc:sldChg>
      <pc:sldChg chg="modSp mod">
        <pc:chgData name="The Rev. Canon Claire Woodley" userId="7d11c5a1-30cd-4cca-bf32-bf74f41c63d4" providerId="ADAL" clId="{C30D611C-3F47-4FEA-8B6C-5EACBFED0B00}" dt="2024-04-27T02:38:24.433" v="572" actId="20577"/>
        <pc:sldMkLst>
          <pc:docMk/>
          <pc:sldMk cId="1973533595" sldId="271"/>
        </pc:sldMkLst>
      </pc:sldChg>
      <pc:sldChg chg="modSp mod">
        <pc:chgData name="The Rev. Canon Claire Woodley" userId="7d11c5a1-30cd-4cca-bf32-bf74f41c63d4" providerId="ADAL" clId="{C30D611C-3F47-4FEA-8B6C-5EACBFED0B00}" dt="2024-03-27T19:58:41.842" v="461" actId="20577"/>
        <pc:sldMkLst>
          <pc:docMk/>
          <pc:sldMk cId="2671294502" sldId="276"/>
        </pc:sldMkLst>
      </pc:sldChg>
      <pc:sldChg chg="modSp new mod ord">
        <pc:chgData name="The Rev. Canon Claire Woodley" userId="7d11c5a1-30cd-4cca-bf32-bf74f41c63d4" providerId="ADAL" clId="{C30D611C-3F47-4FEA-8B6C-5EACBFED0B00}" dt="2024-03-27T19:53:03.969" v="420" actId="20577"/>
        <pc:sldMkLst>
          <pc:docMk/>
          <pc:sldMk cId="2827977360" sldId="278"/>
        </pc:sldMkLst>
      </pc:sldChg>
    </pc:docChg>
  </pc:docChgLst>
  <pc:docChgLst>
    <pc:chgData name="The Rev. Canon Claire Woodley" userId="7d11c5a1-30cd-4cca-bf32-bf74f41c63d4" providerId="ADAL" clId="{74B8093B-E68F-48AF-961B-83A71A996D90}"/>
    <pc:docChg chg="custSel addSld delSld modSld sldOrd">
      <pc:chgData name="The Rev. Canon Claire Woodley" userId="7d11c5a1-30cd-4cca-bf32-bf74f41c63d4" providerId="ADAL" clId="{74B8093B-E68F-48AF-961B-83A71A996D90}" dt="2023-10-23T18:00:17.360" v="295" actId="20577"/>
      <pc:docMkLst>
        <pc:docMk/>
      </pc:docMkLst>
      <pc:sldChg chg="modSp mod">
        <pc:chgData name="The Rev. Canon Claire Woodley" userId="7d11c5a1-30cd-4cca-bf32-bf74f41c63d4" providerId="ADAL" clId="{74B8093B-E68F-48AF-961B-83A71A996D90}" dt="2023-10-10T23:02:30.408" v="246" actId="20577"/>
        <pc:sldMkLst>
          <pc:docMk/>
          <pc:sldMk cId="2548697677" sldId="257"/>
        </pc:sldMkLst>
      </pc:sldChg>
      <pc:sldChg chg="modSp mod">
        <pc:chgData name="The Rev. Canon Claire Woodley" userId="7d11c5a1-30cd-4cca-bf32-bf74f41c63d4" providerId="ADAL" clId="{74B8093B-E68F-48AF-961B-83A71A996D90}" dt="2023-09-29T14:27:43.792" v="16" actId="20577"/>
        <pc:sldMkLst>
          <pc:docMk/>
          <pc:sldMk cId="834012258" sldId="262"/>
        </pc:sldMkLst>
      </pc:sldChg>
      <pc:sldChg chg="modSp mod">
        <pc:chgData name="The Rev. Canon Claire Woodley" userId="7d11c5a1-30cd-4cca-bf32-bf74f41c63d4" providerId="ADAL" clId="{74B8093B-E68F-48AF-961B-83A71A996D90}" dt="2023-10-10T23:06:31.342" v="293" actId="5793"/>
        <pc:sldMkLst>
          <pc:docMk/>
          <pc:sldMk cId="1483590843" sldId="267"/>
        </pc:sldMkLst>
      </pc:sldChg>
      <pc:sldChg chg="modSp mod">
        <pc:chgData name="The Rev. Canon Claire Woodley" userId="7d11c5a1-30cd-4cca-bf32-bf74f41c63d4" providerId="ADAL" clId="{74B8093B-E68F-48AF-961B-83A71A996D90}" dt="2023-10-10T23:04:43.788" v="263" actId="20577"/>
        <pc:sldMkLst>
          <pc:docMk/>
          <pc:sldMk cId="1973533595" sldId="271"/>
        </pc:sldMkLst>
      </pc:sldChg>
      <pc:sldChg chg="del ord">
        <pc:chgData name="The Rev. Canon Claire Woodley" userId="7d11c5a1-30cd-4cca-bf32-bf74f41c63d4" providerId="ADAL" clId="{74B8093B-E68F-48AF-961B-83A71A996D90}" dt="2023-10-10T23:04:01.101" v="247" actId="47"/>
        <pc:sldMkLst>
          <pc:docMk/>
          <pc:sldMk cId="3475816356" sldId="274"/>
        </pc:sldMkLst>
      </pc:sldChg>
      <pc:sldChg chg="addSp modSp mod setBg">
        <pc:chgData name="The Rev. Canon Claire Woodley" userId="7d11c5a1-30cd-4cca-bf32-bf74f41c63d4" providerId="ADAL" clId="{74B8093B-E68F-48AF-961B-83A71A996D90}" dt="2023-10-23T18:00:17.360" v="295" actId="20577"/>
        <pc:sldMkLst>
          <pc:docMk/>
          <pc:sldMk cId="981716423" sldId="275"/>
        </pc:sldMkLst>
      </pc:sldChg>
      <pc:sldChg chg="addSp delSp modSp new mod">
        <pc:chgData name="The Rev. Canon Claire Woodley" userId="7d11c5a1-30cd-4cca-bf32-bf74f41c63d4" providerId="ADAL" clId="{74B8093B-E68F-48AF-961B-83A71A996D90}" dt="2023-09-29T14:36:40.280" v="186" actId="14100"/>
        <pc:sldMkLst>
          <pc:docMk/>
          <pc:sldMk cId="2671294502"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252329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DC78FF-9113-4E82-9605-1D9C528E14BD}"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303415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393688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59936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4244326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294641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374866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303311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140255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169155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403588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DC78FF-9113-4E82-9605-1D9C528E14BD}"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17378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DC78FF-9113-4E82-9605-1D9C528E14BD}"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355669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24990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243477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BDC78FF-9113-4E82-9605-1D9C528E14BD}" type="datetimeFigureOut">
              <a:rPr lang="en-US" smtClean="0"/>
              <a:t>2/28/2025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376715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DC78FF-9113-4E82-9605-1D9C528E14BD}"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2B2F5-DFC0-4E08-A374-78C702B8E7D7}" type="slidenum">
              <a:rPr lang="en-US" smtClean="0"/>
              <a:t>‹#›</a:t>
            </a:fld>
            <a:endParaRPr lang="en-US"/>
          </a:p>
        </p:txBody>
      </p:sp>
    </p:spTree>
    <p:extLst>
      <p:ext uri="{BB962C8B-B14F-4D97-AF65-F5344CB8AC3E}">
        <p14:creationId xmlns:p14="http://schemas.microsoft.com/office/powerpoint/2010/main" val="106289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DC78FF-9113-4E82-9605-1D9C528E14BD}" type="datetimeFigureOut">
              <a:rPr lang="en-US" smtClean="0"/>
              <a:t>2/28/2025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E2B2F5-DFC0-4E08-A374-78C702B8E7D7}" type="slidenum">
              <a:rPr lang="en-US" smtClean="0"/>
              <a:t>‹#›</a:t>
            </a:fld>
            <a:endParaRPr lang="en-US"/>
          </a:p>
        </p:txBody>
      </p:sp>
    </p:spTree>
    <p:extLst>
      <p:ext uri="{BB962C8B-B14F-4D97-AF65-F5344CB8AC3E}">
        <p14:creationId xmlns:p14="http://schemas.microsoft.com/office/powerpoint/2010/main" val="159607696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29C3-CFEA-FC74-5AA6-10665F437D88}"/>
              </a:ext>
            </a:extLst>
          </p:cNvPr>
          <p:cNvSpPr>
            <a:spLocks noGrp="1"/>
          </p:cNvSpPr>
          <p:nvPr>
            <p:ph type="title"/>
          </p:nvPr>
        </p:nvSpPr>
        <p:spPr/>
        <p:txBody>
          <a:bodyPr/>
          <a:lstStyle/>
          <a:p>
            <a:pPr algn="ctr"/>
            <a:r>
              <a:rPr lang="en-US" dirty="0"/>
              <a:t>Guiding Principles for </a:t>
            </a:r>
            <a:br>
              <a:rPr lang="en-US" dirty="0"/>
            </a:br>
            <a:r>
              <a:rPr lang="en-US" dirty="0"/>
              <a:t>Open Doors New Futures </a:t>
            </a:r>
          </a:p>
        </p:txBody>
      </p:sp>
      <p:pic>
        <p:nvPicPr>
          <p:cNvPr id="1026" name="Picture 2" descr="Guiding Principles for Leadership | Marta Wilson | ForbesBooks">
            <a:extLst>
              <a:ext uri="{FF2B5EF4-FFF2-40B4-BE49-F238E27FC236}">
                <a16:creationId xmlns:a16="http://schemas.microsoft.com/office/drawing/2014/main" id="{A5A1A08C-AAED-3795-2DBB-C30711017C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9713" y="2052638"/>
            <a:ext cx="5594349"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9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5A4D-AE4D-A977-94DD-A287B983F661}"/>
              </a:ext>
            </a:extLst>
          </p:cNvPr>
          <p:cNvSpPr>
            <a:spLocks noGrp="1"/>
          </p:cNvSpPr>
          <p:nvPr>
            <p:ph type="title"/>
          </p:nvPr>
        </p:nvSpPr>
        <p:spPr/>
        <p:txBody>
          <a:bodyPr/>
          <a:lstStyle/>
          <a:p>
            <a:r>
              <a:rPr lang="en-US" sz="2800" dirty="0"/>
              <a:t>Onboarding and Vision is moving through the liminal doorway, from what was to what will be. What will be, will be rooted in God, and different</a:t>
            </a:r>
            <a:r>
              <a:rPr lang="en-US" sz="3200" dirty="0"/>
              <a:t> from today</a:t>
            </a:r>
            <a:r>
              <a:rPr lang="en-US" sz="3600" dirty="0"/>
              <a:t>.</a:t>
            </a:r>
          </a:p>
        </p:txBody>
      </p:sp>
      <p:pic>
        <p:nvPicPr>
          <p:cNvPr id="8194" name="Picture 2">
            <a:extLst>
              <a:ext uri="{FF2B5EF4-FFF2-40B4-BE49-F238E27FC236}">
                <a16:creationId xmlns:a16="http://schemas.microsoft.com/office/drawing/2014/main" id="{70800AE6-38F7-AFF9-DB48-DE6AD37A9B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6434" y="2324100"/>
            <a:ext cx="745913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3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4D95-AC51-49DE-697D-C8FC777AAB7E}"/>
              </a:ext>
            </a:extLst>
          </p:cNvPr>
          <p:cNvSpPr>
            <a:spLocks noGrp="1"/>
          </p:cNvSpPr>
          <p:nvPr>
            <p:ph type="title"/>
          </p:nvPr>
        </p:nvSpPr>
        <p:spPr>
          <a:xfrm>
            <a:off x="646111" y="172122"/>
            <a:ext cx="9783428" cy="1624405"/>
          </a:xfrm>
        </p:spPr>
        <p:txBody>
          <a:bodyPr/>
          <a:lstStyle/>
          <a:p>
            <a:r>
              <a:rPr lang="en-US" sz="3600" dirty="0"/>
              <a:t>Leading change requires Non-Anxious Presence for transformational, adaptive leadership.</a:t>
            </a:r>
            <a:br>
              <a:rPr lang="en-US" sz="3600" dirty="0"/>
            </a:br>
            <a:endParaRPr lang="en-US" sz="3600" dirty="0"/>
          </a:p>
        </p:txBody>
      </p:sp>
      <p:sp>
        <p:nvSpPr>
          <p:cNvPr id="3" name="Content Placeholder 2">
            <a:extLst>
              <a:ext uri="{FF2B5EF4-FFF2-40B4-BE49-F238E27FC236}">
                <a16:creationId xmlns:a16="http://schemas.microsoft.com/office/drawing/2014/main" id="{58373F58-711E-0350-BFEE-9234CA7F0089}"/>
              </a:ext>
            </a:extLst>
          </p:cNvPr>
          <p:cNvSpPr>
            <a:spLocks noGrp="1"/>
          </p:cNvSpPr>
          <p:nvPr>
            <p:ph idx="1"/>
          </p:nvPr>
        </p:nvSpPr>
        <p:spPr/>
        <p:txBody>
          <a:bodyPr>
            <a:normAutofit fontScale="92500" lnSpcReduction="10000"/>
          </a:bodyPr>
          <a:lstStyle/>
          <a:p>
            <a:r>
              <a:rPr lang="en-US" sz="4400" dirty="0"/>
              <a:t>From Knowing to unknowing.</a:t>
            </a:r>
          </a:p>
          <a:p>
            <a:r>
              <a:rPr lang="en-US" sz="4400" dirty="0"/>
              <a:t>From advocating to attending.</a:t>
            </a:r>
          </a:p>
          <a:p>
            <a:r>
              <a:rPr lang="en-US" sz="4400" dirty="0"/>
              <a:t>From striving to surrender.</a:t>
            </a:r>
          </a:p>
          <a:p>
            <a:endParaRPr lang="en-US" sz="4400" dirty="0"/>
          </a:p>
          <a:p>
            <a:r>
              <a:rPr lang="en-US" sz="4400" dirty="0"/>
              <a:t>Where is leading with non-anxious presence in Scripture?</a:t>
            </a:r>
          </a:p>
        </p:txBody>
      </p:sp>
    </p:spTree>
    <p:extLst>
      <p:ext uri="{BB962C8B-B14F-4D97-AF65-F5344CB8AC3E}">
        <p14:creationId xmlns:p14="http://schemas.microsoft.com/office/powerpoint/2010/main" val="83401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C1FF-4B1A-7542-676A-95CE87F47B26}"/>
              </a:ext>
            </a:extLst>
          </p:cNvPr>
          <p:cNvSpPr>
            <a:spLocks noGrp="1"/>
          </p:cNvSpPr>
          <p:nvPr>
            <p:ph type="title"/>
          </p:nvPr>
        </p:nvSpPr>
        <p:spPr/>
        <p:txBody>
          <a:bodyPr/>
          <a:lstStyle/>
          <a:p>
            <a:r>
              <a:rPr lang="en-US" dirty="0"/>
              <a:t>Tending the Soul of an institution.  basic practices.</a:t>
            </a:r>
          </a:p>
        </p:txBody>
      </p:sp>
      <p:sp>
        <p:nvSpPr>
          <p:cNvPr id="3" name="Content Placeholder 2">
            <a:extLst>
              <a:ext uri="{FF2B5EF4-FFF2-40B4-BE49-F238E27FC236}">
                <a16:creationId xmlns:a16="http://schemas.microsoft.com/office/drawing/2014/main" id="{1AC05220-3D40-EE3B-742F-532207C175E6}"/>
              </a:ext>
            </a:extLst>
          </p:cNvPr>
          <p:cNvSpPr>
            <a:spLocks noGrp="1"/>
          </p:cNvSpPr>
          <p:nvPr>
            <p:ph idx="1"/>
          </p:nvPr>
        </p:nvSpPr>
        <p:spPr/>
        <p:txBody>
          <a:bodyPr/>
          <a:lstStyle/>
          <a:p>
            <a:r>
              <a:rPr lang="en-US" sz="4000" dirty="0"/>
              <a:t>Deepening communal discernment.</a:t>
            </a:r>
          </a:p>
          <a:p>
            <a:r>
              <a:rPr lang="en-US" sz="4000" dirty="0"/>
              <a:t>Shaping Institutional Memory.</a:t>
            </a:r>
          </a:p>
          <a:p>
            <a:r>
              <a:rPr lang="en-US" sz="4000" dirty="0"/>
              <a:t>Clarifying purpose.</a:t>
            </a:r>
          </a:p>
          <a:p>
            <a:r>
              <a:rPr lang="en-US" sz="4000" dirty="0"/>
              <a:t>Engaging emergence.</a:t>
            </a:r>
          </a:p>
          <a:p>
            <a:endParaRPr lang="en-US" dirty="0"/>
          </a:p>
        </p:txBody>
      </p:sp>
    </p:spTree>
    <p:extLst>
      <p:ext uri="{BB962C8B-B14F-4D97-AF65-F5344CB8AC3E}">
        <p14:creationId xmlns:p14="http://schemas.microsoft.com/office/powerpoint/2010/main" val="232422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4C07B-0BB7-A1D4-695A-7AAD8DEC2432}"/>
              </a:ext>
            </a:extLst>
          </p:cNvPr>
          <p:cNvSpPr>
            <a:spLocks noGrp="1"/>
          </p:cNvSpPr>
          <p:nvPr>
            <p:ph type="title"/>
          </p:nvPr>
        </p:nvSpPr>
        <p:spPr/>
        <p:txBody>
          <a:bodyPr/>
          <a:lstStyle/>
          <a:p>
            <a:r>
              <a:rPr lang="en-US" sz="3200" dirty="0"/>
              <a:t>Discernment: Attentiveness to God, that, over time, develops into a sense of God’s intention.</a:t>
            </a:r>
          </a:p>
        </p:txBody>
      </p:sp>
      <p:sp>
        <p:nvSpPr>
          <p:cNvPr id="5" name="Content Placeholder 4">
            <a:extLst>
              <a:ext uri="{FF2B5EF4-FFF2-40B4-BE49-F238E27FC236}">
                <a16:creationId xmlns:a16="http://schemas.microsoft.com/office/drawing/2014/main" id="{39FBA511-62ED-36CE-E6F3-EAF9F49D3319}"/>
              </a:ext>
            </a:extLst>
          </p:cNvPr>
          <p:cNvSpPr>
            <a:spLocks noGrp="1"/>
          </p:cNvSpPr>
          <p:nvPr>
            <p:ph idx="1"/>
          </p:nvPr>
        </p:nvSpPr>
        <p:spPr/>
        <p:txBody>
          <a:bodyPr>
            <a:normAutofit fontScale="92500" lnSpcReduction="10000"/>
          </a:bodyPr>
          <a:lstStyle/>
          <a:p>
            <a:r>
              <a:rPr lang="en-US" sz="3200" dirty="0"/>
              <a:t>Communal discernment, moving beyond personal to see what God is doing in the collective whole.</a:t>
            </a:r>
          </a:p>
          <a:p>
            <a:r>
              <a:rPr lang="en-US" sz="3200" dirty="0"/>
              <a:t>Attending to discernment  requires practice in order to maintain discernment in times of anxiety and uncertainty. (P. 57 Grounded in God.)</a:t>
            </a:r>
          </a:p>
          <a:p>
            <a:r>
              <a:rPr lang="en-US" sz="3200" dirty="0"/>
              <a:t>Where does discernment appear in Scripture?</a:t>
            </a:r>
          </a:p>
        </p:txBody>
      </p:sp>
    </p:spTree>
    <p:extLst>
      <p:ext uri="{BB962C8B-B14F-4D97-AF65-F5344CB8AC3E}">
        <p14:creationId xmlns:p14="http://schemas.microsoft.com/office/powerpoint/2010/main" val="284169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776B-59F3-0CBC-BDE8-1001A75A59DF}"/>
              </a:ext>
            </a:extLst>
          </p:cNvPr>
          <p:cNvSpPr>
            <a:spLocks noGrp="1"/>
          </p:cNvSpPr>
          <p:nvPr>
            <p:ph type="title"/>
          </p:nvPr>
        </p:nvSpPr>
        <p:spPr/>
        <p:txBody>
          <a:bodyPr/>
          <a:lstStyle/>
          <a:p>
            <a:r>
              <a:rPr lang="en-US" dirty="0"/>
              <a:t>Mining Institutional Memory: </a:t>
            </a:r>
            <a:br>
              <a:rPr lang="en-US" dirty="0"/>
            </a:br>
            <a:r>
              <a:rPr lang="en-US" dirty="0"/>
              <a:t>Tell me our story…</a:t>
            </a:r>
          </a:p>
        </p:txBody>
      </p:sp>
      <p:sp>
        <p:nvSpPr>
          <p:cNvPr id="3" name="Content Placeholder 2">
            <a:extLst>
              <a:ext uri="{FF2B5EF4-FFF2-40B4-BE49-F238E27FC236}">
                <a16:creationId xmlns:a16="http://schemas.microsoft.com/office/drawing/2014/main" id="{9EC045F3-8B61-8321-85F7-4799AA1A3EA3}"/>
              </a:ext>
            </a:extLst>
          </p:cNvPr>
          <p:cNvSpPr>
            <a:spLocks noGrp="1"/>
          </p:cNvSpPr>
          <p:nvPr>
            <p:ph idx="1"/>
          </p:nvPr>
        </p:nvSpPr>
        <p:spPr>
          <a:xfrm>
            <a:off x="1119166" y="2052918"/>
            <a:ext cx="9651681" cy="4195481"/>
          </a:xfrm>
        </p:spPr>
        <p:txBody>
          <a:bodyPr>
            <a:normAutofit fontScale="92500"/>
          </a:bodyPr>
          <a:lstStyle/>
          <a:p>
            <a:r>
              <a:rPr lang="en-US" sz="2600" dirty="0"/>
              <a:t>In liminal seasons need clarity about the past.</a:t>
            </a:r>
          </a:p>
          <a:p>
            <a:r>
              <a:rPr lang="en-US" sz="2600" dirty="0"/>
              <a:t>Memory shaping helps institution hear </a:t>
            </a:r>
            <a:r>
              <a:rPr lang="en-US" sz="2600" dirty="0" err="1"/>
              <a:t>prouds</a:t>
            </a:r>
            <a:r>
              <a:rPr lang="en-US" sz="2600" dirty="0"/>
              <a:t> and </a:t>
            </a:r>
            <a:r>
              <a:rPr lang="en-US" sz="2600" dirty="0" err="1"/>
              <a:t>sorries</a:t>
            </a:r>
            <a:r>
              <a:rPr lang="en-US" sz="2600" dirty="0"/>
              <a:t>.</a:t>
            </a:r>
          </a:p>
          <a:p>
            <a:r>
              <a:rPr lang="en-US" sz="2600" dirty="0"/>
              <a:t>Locates where power for unknown future may come from.</a:t>
            </a:r>
          </a:p>
          <a:p>
            <a:r>
              <a:rPr lang="en-US" sz="2600" dirty="0"/>
              <a:t>Discerns patterns of dis-ease that undercut ability to attend to God</a:t>
            </a:r>
            <a:r>
              <a:rPr lang="en-US" sz="2600"/>
              <a:t>, and see </a:t>
            </a:r>
            <a:r>
              <a:rPr lang="en-US" sz="2600" dirty="0"/>
              <a:t>emergence: fixed on glory days of the past narrows capacity to see what is emerging now.</a:t>
            </a:r>
          </a:p>
          <a:p>
            <a:endParaRPr lang="en-US" sz="2600" dirty="0"/>
          </a:p>
          <a:p>
            <a:r>
              <a:rPr lang="en-US" sz="2600" dirty="0"/>
              <a:t>Where is shaping </a:t>
            </a:r>
            <a:r>
              <a:rPr lang="en-US" sz="2600" dirty="0" err="1"/>
              <a:t>Insitutional</a:t>
            </a:r>
            <a:r>
              <a:rPr lang="en-US" sz="2600" dirty="0"/>
              <a:t> Memory in Scripture? </a:t>
            </a:r>
          </a:p>
          <a:p>
            <a:endParaRPr lang="en-US" sz="2600" dirty="0"/>
          </a:p>
        </p:txBody>
      </p:sp>
    </p:spTree>
    <p:extLst>
      <p:ext uri="{BB962C8B-B14F-4D97-AF65-F5344CB8AC3E}">
        <p14:creationId xmlns:p14="http://schemas.microsoft.com/office/powerpoint/2010/main" val="191946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DFEF-7A93-46DB-655A-163FDE06B2EC}"/>
              </a:ext>
            </a:extLst>
          </p:cNvPr>
          <p:cNvSpPr>
            <a:spLocks noGrp="1"/>
          </p:cNvSpPr>
          <p:nvPr>
            <p:ph type="title"/>
          </p:nvPr>
        </p:nvSpPr>
        <p:spPr/>
        <p:txBody>
          <a:bodyPr/>
          <a:lstStyle/>
          <a:p>
            <a:r>
              <a:rPr lang="en-US" sz="3600" dirty="0"/>
              <a:t>Clarifying Purpose: Who does God call us to be, choosing what God desires</a:t>
            </a:r>
            <a:r>
              <a:rPr lang="en-US" sz="4000" dirty="0"/>
              <a:t>. </a:t>
            </a:r>
          </a:p>
        </p:txBody>
      </p:sp>
      <p:sp>
        <p:nvSpPr>
          <p:cNvPr id="3" name="Content Placeholder 2">
            <a:extLst>
              <a:ext uri="{FF2B5EF4-FFF2-40B4-BE49-F238E27FC236}">
                <a16:creationId xmlns:a16="http://schemas.microsoft.com/office/drawing/2014/main" id="{245BF65C-F8A0-6751-A951-7C849AAE6B18}"/>
              </a:ext>
            </a:extLst>
          </p:cNvPr>
          <p:cNvSpPr>
            <a:spLocks noGrp="1"/>
          </p:cNvSpPr>
          <p:nvPr>
            <p:ph idx="1"/>
          </p:nvPr>
        </p:nvSpPr>
        <p:spPr/>
        <p:txBody>
          <a:bodyPr>
            <a:normAutofit/>
          </a:bodyPr>
          <a:lstStyle/>
          <a:p>
            <a:r>
              <a:rPr lang="en-US" sz="2400" dirty="0"/>
              <a:t>Clarifies what is worth preserving, what needs to be released, and what needs to be adapted. </a:t>
            </a:r>
          </a:p>
          <a:p>
            <a:r>
              <a:rPr lang="en-US" sz="2400" dirty="0"/>
              <a:t>Who are we?</a:t>
            </a:r>
          </a:p>
          <a:p>
            <a:r>
              <a:rPr lang="en-US" sz="2400" dirty="0"/>
              <a:t>Who are we called to serve?</a:t>
            </a:r>
          </a:p>
          <a:p>
            <a:r>
              <a:rPr lang="en-US" sz="2400" dirty="0"/>
              <a:t>What do we stand for?</a:t>
            </a:r>
          </a:p>
          <a:p>
            <a:r>
              <a:rPr lang="en-US" sz="2400" dirty="0"/>
              <a:t>What is God calling us into next?</a:t>
            </a:r>
          </a:p>
          <a:p>
            <a:endParaRPr lang="en-US" sz="2400" dirty="0"/>
          </a:p>
          <a:p>
            <a:r>
              <a:rPr lang="en-US" sz="2400" dirty="0"/>
              <a:t>Where is clarifying purpose in Scripture?</a:t>
            </a:r>
          </a:p>
        </p:txBody>
      </p:sp>
    </p:spTree>
    <p:extLst>
      <p:ext uri="{BB962C8B-B14F-4D97-AF65-F5344CB8AC3E}">
        <p14:creationId xmlns:p14="http://schemas.microsoft.com/office/powerpoint/2010/main" val="389674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290C-8DD3-EAFF-6329-26F6F7CEAF2A}"/>
              </a:ext>
            </a:extLst>
          </p:cNvPr>
          <p:cNvSpPr>
            <a:spLocks noGrp="1"/>
          </p:cNvSpPr>
          <p:nvPr>
            <p:ph type="title"/>
          </p:nvPr>
        </p:nvSpPr>
        <p:spPr/>
        <p:txBody>
          <a:bodyPr/>
          <a:lstStyle/>
          <a:p>
            <a:r>
              <a:rPr lang="en-US" dirty="0"/>
              <a:t>Engaging emergence. Are we there yet?</a:t>
            </a:r>
          </a:p>
        </p:txBody>
      </p:sp>
      <p:sp>
        <p:nvSpPr>
          <p:cNvPr id="3" name="Content Placeholder 2">
            <a:extLst>
              <a:ext uri="{FF2B5EF4-FFF2-40B4-BE49-F238E27FC236}">
                <a16:creationId xmlns:a16="http://schemas.microsoft.com/office/drawing/2014/main" id="{C88298C4-792C-21F5-E978-B56D7D2CE18A}"/>
              </a:ext>
            </a:extLst>
          </p:cNvPr>
          <p:cNvSpPr>
            <a:spLocks noGrp="1"/>
          </p:cNvSpPr>
          <p:nvPr>
            <p:ph idx="1"/>
          </p:nvPr>
        </p:nvSpPr>
        <p:spPr/>
        <p:txBody>
          <a:bodyPr>
            <a:normAutofit fontScale="92500"/>
          </a:bodyPr>
          <a:lstStyle/>
          <a:p>
            <a:r>
              <a:rPr lang="en-US" sz="2400" dirty="0"/>
              <a:t>Emergence resolves and leads/pulls us out of liminality, a direction emerges.</a:t>
            </a:r>
          </a:p>
          <a:p>
            <a:r>
              <a:rPr lang="en-US" sz="2400" dirty="0"/>
              <a:t>Reorients organization: coherence/shape emerges from chaos.</a:t>
            </a:r>
          </a:p>
          <a:p>
            <a:r>
              <a:rPr lang="en-US" sz="2400" dirty="0"/>
              <a:t>Leader can’t direct process outcomes.</a:t>
            </a:r>
          </a:p>
          <a:p>
            <a:r>
              <a:rPr lang="en-US" sz="2400" dirty="0"/>
              <a:t>Leader encourages and attends to what is emerging.</a:t>
            </a:r>
          </a:p>
          <a:p>
            <a:r>
              <a:rPr lang="en-US" sz="2400" dirty="0"/>
              <a:t>Leader and community nurtures sense of experiment, a climate of disruption and surprise, innovation, learning and risk taking that supports the new order/coherence as it emerges.   </a:t>
            </a:r>
          </a:p>
          <a:p>
            <a:r>
              <a:rPr lang="en-US" sz="2400" dirty="0"/>
              <a:t>Where is emergence engaged in Scripture?</a:t>
            </a:r>
          </a:p>
          <a:p>
            <a:pPr marL="0" indent="0">
              <a:buNone/>
            </a:pPr>
            <a:endParaRPr lang="en-US" dirty="0"/>
          </a:p>
        </p:txBody>
      </p:sp>
    </p:spTree>
    <p:extLst>
      <p:ext uri="{BB962C8B-B14F-4D97-AF65-F5344CB8AC3E}">
        <p14:creationId xmlns:p14="http://schemas.microsoft.com/office/powerpoint/2010/main" val="148359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1DE1-F89B-429D-3616-F4F98E8FB2A7}"/>
              </a:ext>
            </a:extLst>
          </p:cNvPr>
          <p:cNvSpPr>
            <a:spLocks noGrp="1"/>
          </p:cNvSpPr>
          <p:nvPr>
            <p:ph type="title"/>
          </p:nvPr>
        </p:nvSpPr>
        <p:spPr>
          <a:xfrm>
            <a:off x="834370" y="280595"/>
            <a:ext cx="9404723" cy="1400530"/>
          </a:xfrm>
        </p:spPr>
        <p:txBody>
          <a:bodyPr/>
          <a:lstStyle/>
          <a:p>
            <a:r>
              <a:rPr lang="en-US" sz="3200" dirty="0"/>
              <a:t>In Open Doors New Futures we encounter emergence, clarify and discern the signs and direction of the Holy Spirit</a:t>
            </a:r>
            <a:r>
              <a:rPr lang="en-US" sz="3600" dirty="0"/>
              <a:t>: </a:t>
            </a:r>
          </a:p>
        </p:txBody>
      </p:sp>
      <p:sp>
        <p:nvSpPr>
          <p:cNvPr id="3" name="Content Placeholder 2">
            <a:extLst>
              <a:ext uri="{FF2B5EF4-FFF2-40B4-BE49-F238E27FC236}">
                <a16:creationId xmlns:a16="http://schemas.microsoft.com/office/drawing/2014/main" id="{DDCF3F2B-52EB-09C9-F0D4-1E4061F63E95}"/>
              </a:ext>
            </a:extLst>
          </p:cNvPr>
          <p:cNvSpPr>
            <a:spLocks noGrp="1"/>
          </p:cNvSpPr>
          <p:nvPr>
            <p:ph idx="1"/>
          </p:nvPr>
        </p:nvSpPr>
        <p:spPr>
          <a:xfrm>
            <a:off x="1118795" y="2318273"/>
            <a:ext cx="8931058" cy="4152452"/>
          </a:xfrm>
        </p:spPr>
        <p:txBody>
          <a:bodyPr>
            <a:normAutofit lnSpcReduction="10000"/>
          </a:bodyPr>
          <a:lstStyle/>
          <a:p>
            <a:pPr marL="0" indent="0">
              <a:buNone/>
            </a:pPr>
            <a:r>
              <a:rPr lang="en-US" sz="3200" dirty="0"/>
              <a:t>Exploring the Mission Insight data</a:t>
            </a:r>
          </a:p>
          <a:p>
            <a:pPr marL="0" indent="0">
              <a:buNone/>
            </a:pPr>
            <a:r>
              <a:rPr lang="en-US" sz="3200" dirty="0"/>
              <a:t>Neighborhood Prayer Walks</a:t>
            </a:r>
          </a:p>
          <a:p>
            <a:pPr marL="0" indent="0">
              <a:buNone/>
            </a:pPr>
            <a:r>
              <a:rPr lang="en-US" sz="3200" dirty="0"/>
              <a:t>Neighborhood Conversations</a:t>
            </a:r>
          </a:p>
          <a:p>
            <a:pPr marL="0" indent="0">
              <a:buNone/>
            </a:pPr>
            <a:endParaRPr lang="en-US" sz="3200" dirty="0"/>
          </a:p>
          <a:p>
            <a:pPr marL="0" indent="0">
              <a:buNone/>
            </a:pPr>
            <a:r>
              <a:rPr lang="en-US" sz="3200" dirty="0"/>
              <a:t>Community Panel</a:t>
            </a:r>
          </a:p>
          <a:p>
            <a:pPr marL="0" indent="0">
              <a:buNone/>
            </a:pPr>
            <a:endParaRPr lang="en-US" sz="3200" dirty="0"/>
          </a:p>
          <a:p>
            <a:pPr marL="0" indent="0">
              <a:buNone/>
            </a:pPr>
            <a:r>
              <a:rPr lang="en-US" sz="3200" dirty="0"/>
              <a:t>Discovery Cafe</a:t>
            </a:r>
          </a:p>
        </p:txBody>
      </p:sp>
    </p:spTree>
    <p:extLst>
      <p:ext uri="{BB962C8B-B14F-4D97-AF65-F5344CB8AC3E}">
        <p14:creationId xmlns:p14="http://schemas.microsoft.com/office/powerpoint/2010/main" val="282797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C26C-3EAE-12F8-AB69-F22C51DB838A}"/>
              </a:ext>
            </a:extLst>
          </p:cNvPr>
          <p:cNvSpPr>
            <a:spLocks noGrp="1"/>
          </p:cNvSpPr>
          <p:nvPr>
            <p:ph type="title"/>
          </p:nvPr>
        </p:nvSpPr>
        <p:spPr/>
        <p:txBody>
          <a:bodyPr/>
          <a:lstStyle/>
          <a:p>
            <a:r>
              <a:rPr lang="en-US" sz="2800" dirty="0"/>
              <a:t>The Open Doors New Futures process will take you through the present and build many new relationships for the future, new friends and people to love that we can neither ask for or imagine…</a:t>
            </a:r>
          </a:p>
        </p:txBody>
      </p:sp>
      <p:pic>
        <p:nvPicPr>
          <p:cNvPr id="1026" name="Picture 2" descr="Why You Need Multi-Generational Friendships | Spouzal">
            <a:extLst>
              <a:ext uri="{FF2B5EF4-FFF2-40B4-BE49-F238E27FC236}">
                <a16:creationId xmlns:a16="http://schemas.microsoft.com/office/drawing/2014/main" id="{D5D96BE5-B5FD-E015-7270-177B64D1B1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6086" y="2309616"/>
            <a:ext cx="5906993" cy="393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9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249" name="Picture 10248">
            <a:extLst>
              <a:ext uri="{FF2B5EF4-FFF2-40B4-BE49-F238E27FC236}">
                <a16:creationId xmlns:a16="http://schemas.microsoft.com/office/drawing/2014/main" id="{B92096A1-6AC3-46FB-979A-18F4AE8B9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251" name="Picture 10250">
            <a:extLst>
              <a:ext uri="{FF2B5EF4-FFF2-40B4-BE49-F238E27FC236}">
                <a16:creationId xmlns:a16="http://schemas.microsoft.com/office/drawing/2014/main" id="{F728CD29-58B3-4F21-B30F-28798953D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253" name="Oval 10252">
            <a:extLst>
              <a:ext uri="{FF2B5EF4-FFF2-40B4-BE49-F238E27FC236}">
                <a16:creationId xmlns:a16="http://schemas.microsoft.com/office/drawing/2014/main" id="{74E4178E-1E41-4E39-8171-5EEC297F4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55" name="Picture 10254">
            <a:extLst>
              <a:ext uri="{FF2B5EF4-FFF2-40B4-BE49-F238E27FC236}">
                <a16:creationId xmlns:a16="http://schemas.microsoft.com/office/drawing/2014/main" id="{5ED4CF93-A4AC-4FA3-BE1C-E27B351DF7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257" name="Picture 10256">
            <a:extLst>
              <a:ext uri="{FF2B5EF4-FFF2-40B4-BE49-F238E27FC236}">
                <a16:creationId xmlns:a16="http://schemas.microsoft.com/office/drawing/2014/main" id="{4150C84B-F28C-46CF-A2DB-070F52404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0259" name="Rectangle 10258">
            <a:extLst>
              <a:ext uri="{FF2B5EF4-FFF2-40B4-BE49-F238E27FC236}">
                <a16:creationId xmlns:a16="http://schemas.microsoft.com/office/drawing/2014/main" id="{0421F718-8F86-42C4-86D6-42E6DB59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747FCF-4C22-F5D2-E2F4-AA40CB7833D5}"/>
              </a:ext>
            </a:extLst>
          </p:cNvPr>
          <p:cNvSpPr>
            <a:spLocks noGrp="1"/>
          </p:cNvSpPr>
          <p:nvPr>
            <p:ph type="title"/>
          </p:nvPr>
        </p:nvSpPr>
        <p:spPr>
          <a:xfrm>
            <a:off x="6742111" y="1447800"/>
            <a:ext cx="4979437" cy="4595191"/>
          </a:xfrm>
        </p:spPr>
        <p:txBody>
          <a:bodyPr vert="horz" lIns="91440" tIns="45720" rIns="91440" bIns="45720" rtlCol="0" anchor="b">
            <a:normAutofit/>
          </a:bodyPr>
          <a:lstStyle/>
          <a:p>
            <a:pPr>
              <a:lnSpc>
                <a:spcPct val="90000"/>
              </a:lnSpc>
            </a:pPr>
            <a:r>
              <a:rPr lang="en-US" sz="4500" dirty="0"/>
              <a:t>In my Father’s house are many mansions. Who will you </a:t>
            </a:r>
            <a:r>
              <a:rPr lang="en-US" sz="4500"/>
              <a:t>invite into </a:t>
            </a:r>
            <a:r>
              <a:rPr lang="en-US" sz="4500" dirty="0"/>
              <a:t>your mission, your mansion?</a:t>
            </a:r>
          </a:p>
        </p:txBody>
      </p:sp>
      <p:pic>
        <p:nvPicPr>
          <p:cNvPr id="10242" name="Picture 2" descr="group of people standing on gray concrete floor during daytime">
            <a:extLst>
              <a:ext uri="{FF2B5EF4-FFF2-40B4-BE49-F238E27FC236}">
                <a16:creationId xmlns:a16="http://schemas.microsoft.com/office/drawing/2014/main" id="{0FC816CE-2129-890A-FAFB-C45221215EF1}"/>
              </a:ext>
            </a:extLst>
          </p:cNvPr>
          <p:cNvPicPr>
            <a:picLocks noGrp="1" noChangeAspect="1" noChangeArrowheads="1"/>
          </p:cNvPicPr>
          <p:nvPr>
            <p:ph sz="half" idx="1"/>
          </p:nvPr>
        </p:nvPicPr>
        <p:blipFill rotWithShape="1">
          <a:blip r:embed="rId7">
            <a:extLst>
              <a:ext uri="{28A0092B-C50C-407E-A947-70E740481C1C}">
                <a14:useLocalDpi xmlns:a14="http://schemas.microsoft.com/office/drawing/2010/main" val="0"/>
              </a:ext>
            </a:extLst>
          </a:blip>
          <a:srcRect r="3" b="15608"/>
          <a:stretch/>
        </p:blipFill>
        <p:spPr bwMode="auto">
          <a:xfrm>
            <a:off x="-1" y="-1"/>
            <a:ext cx="608703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AFC6AEB-B695-01A9-9370-F3783E4D1435}"/>
              </a:ext>
            </a:extLst>
          </p:cNvPr>
          <p:cNvPicPr>
            <a:picLocks noGrp="1" noChangeAspect="1" noChangeArrowheads="1"/>
          </p:cNvPicPr>
          <p:nvPr>
            <p:ph sz="half" idx="2"/>
          </p:nvPr>
        </p:nvPicPr>
        <p:blipFill rotWithShape="1">
          <a:blip r:embed="rId8">
            <a:extLst>
              <a:ext uri="{28A0092B-C50C-407E-A947-70E740481C1C}">
                <a14:useLocalDpi xmlns:a14="http://schemas.microsoft.com/office/drawing/2010/main" val="0"/>
              </a:ext>
            </a:extLst>
          </a:blip>
          <a:srcRect t="8537" r="3" b="16365"/>
          <a:stretch/>
        </p:blipFill>
        <p:spPr bwMode="auto">
          <a:xfrm>
            <a:off x="7372" y="3428999"/>
            <a:ext cx="6087038" cy="342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71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B2F7-940F-95B5-9FDA-56AB41872624}"/>
              </a:ext>
            </a:extLst>
          </p:cNvPr>
          <p:cNvSpPr>
            <a:spLocks noGrp="1"/>
          </p:cNvSpPr>
          <p:nvPr>
            <p:ph type="title"/>
          </p:nvPr>
        </p:nvSpPr>
        <p:spPr/>
        <p:txBody>
          <a:bodyPr/>
          <a:lstStyle/>
          <a:p>
            <a:r>
              <a:rPr lang="en-US" dirty="0"/>
              <a:t>News flash! Church </a:t>
            </a:r>
            <a:r>
              <a:rPr lang="en-US" dirty="0" err="1"/>
              <a:t>ain’t</a:t>
            </a:r>
            <a:r>
              <a:rPr lang="en-US" dirty="0"/>
              <a:t> what it used to be.</a:t>
            </a:r>
          </a:p>
        </p:txBody>
      </p:sp>
      <p:pic>
        <p:nvPicPr>
          <p:cNvPr id="9218" name="Picture 2" descr="The Church in the 1950's – St. Mary-the-Virgin">
            <a:extLst>
              <a:ext uri="{FF2B5EF4-FFF2-40B4-BE49-F238E27FC236}">
                <a16:creationId xmlns:a16="http://schemas.microsoft.com/office/drawing/2014/main" id="{8ECD84F2-0CF0-3150-13BB-75C72E3A9A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3075" y="1545269"/>
            <a:ext cx="4117751" cy="504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67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76" name="Picture 1075">
            <a:extLst>
              <a:ext uri="{FF2B5EF4-FFF2-40B4-BE49-F238E27FC236}">
                <a16:creationId xmlns:a16="http://schemas.microsoft.com/office/drawing/2014/main" id="{B92096A1-6AC3-46FB-979A-18F4AE8B9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77" name="Picture 1076">
            <a:extLst>
              <a:ext uri="{FF2B5EF4-FFF2-40B4-BE49-F238E27FC236}">
                <a16:creationId xmlns:a16="http://schemas.microsoft.com/office/drawing/2014/main" id="{F728CD29-58B3-4F21-B30F-28798953D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78" name="Oval 1077">
            <a:extLst>
              <a:ext uri="{FF2B5EF4-FFF2-40B4-BE49-F238E27FC236}">
                <a16:creationId xmlns:a16="http://schemas.microsoft.com/office/drawing/2014/main" id="{74E4178E-1E41-4E39-8171-5EEC297F4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79" name="Picture 1078">
            <a:extLst>
              <a:ext uri="{FF2B5EF4-FFF2-40B4-BE49-F238E27FC236}">
                <a16:creationId xmlns:a16="http://schemas.microsoft.com/office/drawing/2014/main" id="{5ED4CF93-A4AC-4FA3-BE1C-E27B351DF7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80" name="Picture 1079">
            <a:extLst>
              <a:ext uri="{FF2B5EF4-FFF2-40B4-BE49-F238E27FC236}">
                <a16:creationId xmlns:a16="http://schemas.microsoft.com/office/drawing/2014/main" id="{4150C84B-F28C-46CF-A2DB-070F52404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081" name="Rectangle 1080">
            <a:extLst>
              <a:ext uri="{FF2B5EF4-FFF2-40B4-BE49-F238E27FC236}">
                <a16:creationId xmlns:a16="http://schemas.microsoft.com/office/drawing/2014/main" id="{0421F718-8F86-42C4-86D6-42E6DB59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A9066C2-25E0-EDAA-593A-5C7D68B3C147}"/>
              </a:ext>
            </a:extLst>
          </p:cNvPr>
          <p:cNvSpPr>
            <a:spLocks noGrp="1"/>
          </p:cNvSpPr>
          <p:nvPr>
            <p:ph type="title"/>
          </p:nvPr>
        </p:nvSpPr>
        <p:spPr>
          <a:xfrm>
            <a:off x="646111" y="609601"/>
            <a:ext cx="4793473" cy="1675975"/>
          </a:xfrm>
        </p:spPr>
        <p:txBody>
          <a:bodyPr vert="horz" lIns="91440" tIns="45720" rIns="91440" bIns="45720" rtlCol="0" anchor="t">
            <a:normAutofit fontScale="90000"/>
          </a:bodyPr>
          <a:lstStyle/>
          <a:p>
            <a:pPr>
              <a:lnSpc>
                <a:spcPct val="90000"/>
              </a:lnSpc>
            </a:pPr>
            <a:r>
              <a:rPr lang="en-US" sz="4000" dirty="0"/>
              <a:t>Who will invite you into their mansion and </a:t>
            </a:r>
            <a:r>
              <a:rPr lang="en-US" sz="4000"/>
              <a:t>their mission</a:t>
            </a:r>
            <a:r>
              <a:rPr lang="en-US" sz="4000" dirty="0"/>
              <a:t>?</a:t>
            </a:r>
          </a:p>
        </p:txBody>
      </p:sp>
      <p:pic>
        <p:nvPicPr>
          <p:cNvPr id="1026" name="Picture 2" descr="GreenThumb: NYC Food Based Community Organization Spotlight">
            <a:extLst>
              <a:ext uri="{FF2B5EF4-FFF2-40B4-BE49-F238E27FC236}">
                <a16:creationId xmlns:a16="http://schemas.microsoft.com/office/drawing/2014/main" id="{1F1E4699-FDD9-D5A2-AF85-E0C07F4B1A21}"/>
              </a:ext>
            </a:extLst>
          </p:cNvPr>
          <p:cNvPicPr>
            <a:picLocks noGrp="1" noChangeAspect="1" noChangeArrowheads="1"/>
          </p:cNvPicPr>
          <p:nvPr>
            <p:ph sz="half" idx="1"/>
          </p:nvPr>
        </p:nvPicPr>
        <p:blipFill rotWithShape="1">
          <a:blip r:embed="rId7">
            <a:extLst>
              <a:ext uri="{28A0092B-C50C-407E-A947-70E740481C1C}">
                <a14:useLocalDpi xmlns:a14="http://schemas.microsoft.com/office/drawing/2010/main" val="0"/>
              </a:ext>
            </a:extLst>
          </a:blip>
          <a:srcRect t="17766" r="2" b="14557"/>
          <a:stretch/>
        </p:blipFill>
        <p:spPr bwMode="auto">
          <a:xfrm>
            <a:off x="6094412" y="609137"/>
            <a:ext cx="5449888"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1082" name="Rectangle 1081">
            <a:extLst>
              <a:ext uri="{FF2B5EF4-FFF2-40B4-BE49-F238E27FC236}">
                <a16:creationId xmlns:a16="http://schemas.microsoft.com/office/drawing/2014/main" id="{CF6A01C6-A042-42B0-99DC-981834787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E82563F0-5C7D-29BD-F624-3643EBD678AA}"/>
              </a:ext>
            </a:extLst>
          </p:cNvPr>
          <p:cNvSpPr>
            <a:spLocks noGrp="1"/>
          </p:cNvSpPr>
          <p:nvPr>
            <p:ph sz="half" idx="2"/>
          </p:nvPr>
        </p:nvSpPr>
        <p:spPr>
          <a:xfrm>
            <a:off x="642175" y="2484544"/>
            <a:ext cx="4799145" cy="3763855"/>
          </a:xfrm>
        </p:spPr>
        <p:txBody>
          <a:bodyPr vert="horz" lIns="91440" tIns="45720" rIns="91440" bIns="45720" rtlCol="0">
            <a:normAutofit/>
          </a:bodyPr>
          <a:lstStyle/>
          <a:p>
            <a:r>
              <a:rPr lang="en-US" sz="2800" i="1"/>
              <a:t>“You </a:t>
            </a:r>
            <a:r>
              <a:rPr lang="en-US" sz="2800" i="1" dirty="0"/>
              <a:t>will receive power when the Holy Spirit has come upon you; and you will be my witnesses in Jerusalem, in all Judea and Samaria, and to the ends of the </a:t>
            </a:r>
            <a:r>
              <a:rPr lang="en-US" sz="2800" i="1" dirty="0" err="1"/>
              <a:t>earth.“Acts</a:t>
            </a:r>
            <a:r>
              <a:rPr lang="en-US" sz="2800" i="1" dirty="0"/>
              <a:t> 1: 8 </a:t>
            </a:r>
          </a:p>
        </p:txBody>
      </p:sp>
      <p:pic>
        <p:nvPicPr>
          <p:cNvPr id="1030" name="Picture 6" descr="COVID crisis: Laid off and evicted, more people make cars their home">
            <a:extLst>
              <a:ext uri="{FF2B5EF4-FFF2-40B4-BE49-F238E27FC236}">
                <a16:creationId xmlns:a16="http://schemas.microsoft.com/office/drawing/2014/main" id="{C47A8BAE-7DAC-9582-9AAE-F5E838CB13D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9762" r="2" b="2"/>
          <a:stretch/>
        </p:blipFill>
        <p:spPr bwMode="auto">
          <a:xfrm>
            <a:off x="6094412" y="3482108"/>
            <a:ext cx="5449888"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39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FDE0-8A3A-283F-AECA-84B6F6B92CD9}"/>
              </a:ext>
            </a:extLst>
          </p:cNvPr>
          <p:cNvSpPr>
            <a:spLocks noGrp="1"/>
          </p:cNvSpPr>
          <p:nvPr>
            <p:ph type="title"/>
          </p:nvPr>
        </p:nvSpPr>
        <p:spPr/>
        <p:txBody>
          <a:bodyPr/>
          <a:lstStyle/>
          <a:p>
            <a:r>
              <a:rPr lang="en-US" sz="6000" dirty="0"/>
              <a:t>1 John 3:2</a:t>
            </a:r>
          </a:p>
        </p:txBody>
      </p:sp>
      <p:sp>
        <p:nvSpPr>
          <p:cNvPr id="3" name="Content Placeholder 2">
            <a:extLst>
              <a:ext uri="{FF2B5EF4-FFF2-40B4-BE49-F238E27FC236}">
                <a16:creationId xmlns:a16="http://schemas.microsoft.com/office/drawing/2014/main" id="{A765B4C3-7FE1-8E0D-9FEA-217720A443DC}"/>
              </a:ext>
            </a:extLst>
          </p:cNvPr>
          <p:cNvSpPr>
            <a:spLocks noGrp="1"/>
          </p:cNvSpPr>
          <p:nvPr>
            <p:ph idx="1"/>
          </p:nvPr>
        </p:nvSpPr>
        <p:spPr/>
        <p:txBody>
          <a:bodyPr/>
          <a:lstStyle/>
          <a:p>
            <a:r>
              <a:rPr lang="en-US" dirty="0"/>
              <a:t> </a:t>
            </a:r>
            <a:r>
              <a:rPr lang="en-US" sz="4000" dirty="0"/>
              <a:t>”Beloved, we are God’s children now; what we will be has not yet been revealed. What we do know is this: when he is revealed, we will be like him, for we will see him as he is.”</a:t>
            </a:r>
            <a:endParaRPr lang="en-US" dirty="0"/>
          </a:p>
        </p:txBody>
      </p:sp>
    </p:spTree>
    <p:extLst>
      <p:ext uri="{BB962C8B-B14F-4D97-AF65-F5344CB8AC3E}">
        <p14:creationId xmlns:p14="http://schemas.microsoft.com/office/powerpoint/2010/main" val="138883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99F2-29E7-DB35-AE7E-F565160370F0}"/>
              </a:ext>
            </a:extLst>
          </p:cNvPr>
          <p:cNvSpPr>
            <a:spLocks noGrp="1"/>
          </p:cNvSpPr>
          <p:nvPr>
            <p:ph type="title"/>
          </p:nvPr>
        </p:nvSpPr>
        <p:spPr/>
        <p:txBody>
          <a:bodyPr/>
          <a:lstStyle/>
          <a:p>
            <a:r>
              <a:rPr lang="en-US" sz="2800" dirty="0"/>
              <a:t>The basic structure of Open Doors New Futures is based in theory from </a:t>
            </a:r>
            <a:r>
              <a:rPr lang="en-US" sz="2800" u="sng" dirty="0"/>
              <a:t>How to Lead When You Don’t Know Where You Are Going: Leading in a Liminal Season</a:t>
            </a:r>
            <a:r>
              <a:rPr lang="en-US" sz="2800" dirty="0"/>
              <a:t>, by Susan Beaumont</a:t>
            </a:r>
            <a:endParaRPr lang="en-US" sz="3600" dirty="0"/>
          </a:p>
        </p:txBody>
      </p:sp>
      <p:sp>
        <p:nvSpPr>
          <p:cNvPr id="3" name="Content Placeholder 2">
            <a:extLst>
              <a:ext uri="{FF2B5EF4-FFF2-40B4-BE49-F238E27FC236}">
                <a16:creationId xmlns:a16="http://schemas.microsoft.com/office/drawing/2014/main" id="{A6730E13-5933-5490-5C9D-8F31DA9B43EC}"/>
              </a:ext>
            </a:extLst>
          </p:cNvPr>
          <p:cNvSpPr>
            <a:spLocks noGrp="1"/>
          </p:cNvSpPr>
          <p:nvPr>
            <p:ph idx="1"/>
          </p:nvPr>
        </p:nvSpPr>
        <p:spPr>
          <a:xfrm>
            <a:off x="2684473" y="4161097"/>
            <a:ext cx="4503843" cy="1935837"/>
          </a:xfrm>
        </p:spPr>
        <p:txBody>
          <a:bodyPr/>
          <a:lstStyle/>
          <a:p>
            <a:r>
              <a:rPr lang="en-US" dirty="0"/>
              <a:t>    </a:t>
            </a:r>
          </a:p>
        </p:txBody>
      </p:sp>
      <p:pic>
        <p:nvPicPr>
          <p:cNvPr id="2050" name="Picture 2" descr="Leading in a Liminal Season' | Christian Reformed Church">
            <a:extLst>
              <a:ext uri="{FF2B5EF4-FFF2-40B4-BE49-F238E27FC236}">
                <a16:creationId xmlns:a16="http://schemas.microsoft.com/office/drawing/2014/main" id="{E4FA8D3E-6CE2-1000-FD83-7B9363402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286" y="2260756"/>
            <a:ext cx="5886215" cy="441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6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42C8-74BB-323B-764D-C9E683A40F94}"/>
              </a:ext>
            </a:extLst>
          </p:cNvPr>
          <p:cNvSpPr>
            <a:spLocks noGrp="1"/>
          </p:cNvSpPr>
          <p:nvPr>
            <p:ph type="title"/>
          </p:nvPr>
        </p:nvSpPr>
        <p:spPr/>
        <p:txBody>
          <a:bodyPr/>
          <a:lstStyle/>
          <a:p>
            <a:r>
              <a:rPr lang="en-US" dirty="0"/>
              <a:t>Liminal, means on the doorstep, not here, not there, an in-between space or time.</a:t>
            </a:r>
          </a:p>
        </p:txBody>
      </p:sp>
      <p:sp>
        <p:nvSpPr>
          <p:cNvPr id="3" name="Content Placeholder 2">
            <a:extLst>
              <a:ext uri="{FF2B5EF4-FFF2-40B4-BE49-F238E27FC236}">
                <a16:creationId xmlns:a16="http://schemas.microsoft.com/office/drawing/2014/main" id="{3FFC9333-D4AE-84F6-05EF-771AE0FFC013}"/>
              </a:ext>
            </a:extLst>
          </p:cNvPr>
          <p:cNvSpPr>
            <a:spLocks noGrp="1"/>
          </p:cNvSpPr>
          <p:nvPr>
            <p:ph idx="1"/>
          </p:nvPr>
        </p:nvSpPr>
        <p:spPr>
          <a:xfrm>
            <a:off x="2485148" y="3429000"/>
            <a:ext cx="7564705" cy="2819399"/>
          </a:xfrm>
        </p:spPr>
        <p:txBody>
          <a:bodyPr>
            <a:normAutofit/>
          </a:bodyPr>
          <a:lstStyle/>
          <a:p>
            <a:r>
              <a:rPr lang="en-US" sz="4000" dirty="0"/>
              <a:t>Name your favorite, in-between stories in scripture:</a:t>
            </a:r>
          </a:p>
          <a:p>
            <a:pPr marL="0" indent="0">
              <a:buNone/>
            </a:pPr>
            <a:endParaRPr lang="en-US" sz="3200" dirty="0"/>
          </a:p>
          <a:p>
            <a:endParaRPr lang="en-US" sz="3200" dirty="0"/>
          </a:p>
          <a:p>
            <a:pPr marL="0" indent="0">
              <a:buNone/>
            </a:pPr>
            <a:endParaRPr lang="en-US" sz="3200" dirty="0"/>
          </a:p>
        </p:txBody>
      </p:sp>
    </p:spTree>
    <p:extLst>
      <p:ext uri="{BB962C8B-B14F-4D97-AF65-F5344CB8AC3E}">
        <p14:creationId xmlns:p14="http://schemas.microsoft.com/office/powerpoint/2010/main" val="260059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o parted the red sea in the bible, Exodus 14 ESV">
            <a:extLst>
              <a:ext uri="{FF2B5EF4-FFF2-40B4-BE49-F238E27FC236}">
                <a16:creationId xmlns:a16="http://schemas.microsoft.com/office/drawing/2014/main" id="{58B237A0-4844-FD0C-5C82-6943188F3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41606"/>
            <a:ext cx="8143800" cy="542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9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Mary &amp; Elizabeth -">
            <a:extLst>
              <a:ext uri="{FF2B5EF4-FFF2-40B4-BE49-F238E27FC236}">
                <a16:creationId xmlns:a16="http://schemas.microsoft.com/office/drawing/2014/main" id="{A6F4D698-6DFC-A76F-A543-474F2F073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890" y="820221"/>
            <a:ext cx="8617136" cy="538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60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Ewan McGregor Says It Was 'Daunting' To Play Jesus | HuffPost Communities">
            <a:extLst>
              <a:ext uri="{FF2B5EF4-FFF2-40B4-BE49-F238E27FC236}">
                <a16:creationId xmlns:a16="http://schemas.microsoft.com/office/drawing/2014/main" id="{56BC6CA1-0389-E0C0-5ED5-C7E0415F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824" y="1217133"/>
            <a:ext cx="6647686" cy="442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35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ollow the Women at the Tomb">
            <a:extLst>
              <a:ext uri="{FF2B5EF4-FFF2-40B4-BE49-F238E27FC236}">
                <a16:creationId xmlns:a16="http://schemas.microsoft.com/office/drawing/2014/main" id="{B799F280-E4DB-09D8-E011-527BE8A9E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90588"/>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83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20867</TotalTime>
  <Words>667</Words>
  <Application>Microsoft Office PowerPoint</Application>
  <PresentationFormat>Widescreen</PresentationFormat>
  <Paragraphs>59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Century Gothic</vt:lpstr>
      <vt:lpstr>Wingdings 3</vt:lpstr>
      <vt:lpstr>Ion</vt:lpstr>
      <vt:lpstr>Guiding Principles for  Open Doors New Futures </vt:lpstr>
      <vt:lpstr>News flash! Church ain’t what it used to be.</vt:lpstr>
      <vt:lpstr>1 John 3:2</vt:lpstr>
      <vt:lpstr>The basic structure of Open Doors New Futures is based in theory from How to Lead When You Don’t Know Where You Are Going: Leading in a Liminal Season, by Susan Beaumont</vt:lpstr>
      <vt:lpstr>Liminal, means on the doorstep, not here, not there, an in-between space or time.</vt:lpstr>
      <vt:lpstr>PowerPoint Presentation</vt:lpstr>
      <vt:lpstr>PowerPoint Presentation</vt:lpstr>
      <vt:lpstr>PowerPoint Presentation</vt:lpstr>
      <vt:lpstr>PowerPoint Presentation</vt:lpstr>
      <vt:lpstr>Onboarding and Vision is moving through the liminal doorway, from what was to what will be. What will be, will be rooted in God, and different from today.</vt:lpstr>
      <vt:lpstr>Leading change requires Non-Anxious Presence for transformational, adaptive leadership. </vt:lpstr>
      <vt:lpstr>Tending the Soul of an institution.  basic practices.</vt:lpstr>
      <vt:lpstr>Discernment: Attentiveness to God, that, over time, develops into a sense of God’s intention.</vt:lpstr>
      <vt:lpstr>Mining Institutional Memory:  Tell me our story…</vt:lpstr>
      <vt:lpstr>Clarifying Purpose: Who does God call us to be, choosing what God desires. </vt:lpstr>
      <vt:lpstr>Engaging emergence. Are we there yet?</vt:lpstr>
      <vt:lpstr>In Open Doors New Futures we encounter emergence, clarify and discern the signs and direction of the Holy Spirit: </vt:lpstr>
      <vt:lpstr>The Open Doors New Futures process will take you through the present and build many new relationships for the future, new friends and people to love that we can neither ask for or imagine…</vt:lpstr>
      <vt:lpstr>In my Father’s house are many mansions. Who will you invite into your mission, your mansion?</vt:lpstr>
      <vt:lpstr>Who will invite you into their mansion and their 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Principles for Search, Interim, Onboarding and Visioning </dc:title>
  <dc:creator>College Wise</dc:creator>
  <cp:lastModifiedBy>The Rev. Canon Claire Woodley</cp:lastModifiedBy>
  <cp:revision>7</cp:revision>
  <dcterms:created xsi:type="dcterms:W3CDTF">2022-05-13T23:56:45Z</dcterms:created>
  <dcterms:modified xsi:type="dcterms:W3CDTF">2025-03-06T22:46:01Z</dcterms:modified>
</cp:coreProperties>
</file>